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</p:embeddedFont>
    <p:embeddedFont>
      <p:font typeface="Source Sans Pro" panose="020B0503030403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0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IoT-Based Smart Home Automation with AWS IoT Core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Revolutionize your home automation with remote control of devices. Use AWS IoT Core to simulate smart home functions. Achieve scalability and cost savings without physical hardware.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C40E6-6E6E-5354-0C42-87B902EC69A7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046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IoT and AWS IoT Core?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71643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10959"/>
            <a:ext cx="30350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Internet of Things (IoT)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406497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of devices communicating data seamlessly.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71643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109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IoT 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40649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service managing IoT device connections securely.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034201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273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Protocols Supported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76905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MQTT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77039" y="670250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WebSockets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1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IoT-Based Smart Home Automation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081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071241" y="2643068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Remote Appliance Control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12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your devices from anywhere in real-time.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3081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0712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Energy 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12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energy using smart scheduling and automation.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81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0712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12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sensors monitor your home continuously.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81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071241" y="672500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Insights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12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Customize experiences based on usage patterns.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F7E04-162B-0F69-AC65-93F4FAF8AE58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109761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Architecture: Virtual Smart Home on AWS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IoT Core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Acts as central message broker for device communication.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Virtual Devices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281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Simulated sensors and actuators like lights &amp; thermostats.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Supporting Services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AWS Lambda for processing data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DynamoDB for device state storage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CloudWatch for monitoring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55283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IAM for secure access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D0C66-2D1A-2181-8BAA-BB478F20615D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6397"/>
            <a:ext cx="106646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Step-by-Step Setup: Virtual Smart Home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39164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376124" y="2839164"/>
            <a:ext cx="12416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AWS account and configure IAM roles.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1196697" y="3461504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1735098" y="3461504"/>
            <a:ext cx="12057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up AWS IoT Core and define virtual device attributes.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1555790" y="4083844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2094190" y="4083844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IAM policies for secure access.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914882" y="4706183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2453283" y="4706183"/>
            <a:ext cx="113393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Lambda functions to control virtual devices.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1555790" y="5328523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2094190" y="5328523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 IoT messages to Lambda via IoT rules.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1196697" y="5950863"/>
            <a:ext cx="179427" cy="383024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1735098" y="5950863"/>
            <a:ext cx="12057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web interface using AWS Amplify for control.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DB4048-608F-B864-A43C-55B7F2011F01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842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Simulating Devices: Sending Data to AWS IoT Core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4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8126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75463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AWS IoT Device Simulator to mimic device behavior.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0708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424374" y="412884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101959" y="407086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realistic data: temperature, switch toggles.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871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424374" y="54450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101959" y="538710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Publish JSON messages to IoT Core topics.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7033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424374" y="676132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01959" y="670333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thousands of devices concurrently for scale.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1C448-D921-5AB2-A4B4-3C528B3973F1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6520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 and Reliability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IoT Core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 scales to millions of device connections seamlessly.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0" y="330338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Lambda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Serverless, pay-per-use compute for efficient processing.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3303389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DynamoDB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Highly available, distributed NoSQL database for states.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861" y="5772150"/>
            <a:ext cx="269200" cy="3365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26362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CloudWatch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837724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monitoring and alerting for system health.</a:t>
            </a:r>
            <a:endParaRPr lang="en-US" sz="18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100" y="5772150"/>
            <a:ext cx="269200" cy="3365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4A1590-3A66-7B17-C50F-B611859AB5D8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953" y="635675"/>
            <a:ext cx="5812988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Best Practices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949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25935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IAM Roles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259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least privilege for tighter access control.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949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525935" y="3433405"/>
            <a:ext cx="280296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Device Authentication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259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certificates and keys to verify devices.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49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25935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Encryption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259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Encrypted communication via TLS/SSL protocols.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49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525935" y="6514981"/>
            <a:ext cx="3237905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IoT Device Defender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259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and mitigate security threats proactively.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8BE5E5-44DE-4FEE-BCBC-EDC25AE30257}"/>
              </a:ext>
            </a:extLst>
          </p:cNvPr>
          <p:cNvSpPr/>
          <p:nvPr/>
        </p:nvSpPr>
        <p:spPr>
          <a:xfrm>
            <a:off x="12604173" y="7732395"/>
            <a:ext cx="1943100" cy="414077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895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Possibilities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9431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4952524"/>
            <a:ext cx="213169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Assistant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800011"/>
            <a:ext cx="21316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Seamlessly control devices via Amazon Alexa.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499431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4952524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800011"/>
            <a:ext cx="213181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maintenance powered by Amazon SageMaker.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4994315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4952524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 Sensor Connectivity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800011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 real devices through Raspberry Pi gateways.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4994315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4952524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Industry Expansion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800011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agriculture, cities, and connected vehicles growth.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0FD0AE-85C9-4601-1C97-8A0AC151E79A}"/>
              </a:ext>
            </a:extLst>
          </p:cNvPr>
          <p:cNvSpPr/>
          <p:nvPr/>
        </p:nvSpPr>
        <p:spPr>
          <a:xfrm>
            <a:off x="12604173" y="7533409"/>
            <a:ext cx="1943100" cy="613064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415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Manoj Kumar Sanda</cp:lastModifiedBy>
  <cp:revision>2</cp:revision>
  <dcterms:created xsi:type="dcterms:W3CDTF">2025-04-17T12:30:48Z</dcterms:created>
  <dcterms:modified xsi:type="dcterms:W3CDTF">2025-04-17T12:33:42Z</dcterms:modified>
</cp:coreProperties>
</file>